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FITC-conjugated secondary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85428" y="946655"/>
            <a:ext cx="3559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(#tek16)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624013"/>
            <a:ext cx="6297613" cy="360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20</cp:revision>
  <dcterms:created xsi:type="dcterms:W3CDTF">2012-09-11T08:25:44Z</dcterms:created>
  <dcterms:modified xsi:type="dcterms:W3CDTF">2015-03-17T13:05:33Z</dcterms:modified>
</cp:coreProperties>
</file>